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Begeleidingsplannen Deel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5, Zelfbeschikkingstheorie </a:t>
            </a:r>
          </a:p>
          <a:p>
            <a:r>
              <a:rPr lang="nl-NL" dirty="0" smtClean="0"/>
              <a:t>(Ryan &amp; </a:t>
            </a:r>
            <a:r>
              <a:rPr lang="nl-NL" dirty="0" err="1" smtClean="0"/>
              <a:t>Deci</a:t>
            </a:r>
            <a:r>
              <a:rPr lang="nl-NL" dirty="0" smtClean="0"/>
              <a:t>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46" y="4408509"/>
            <a:ext cx="3178629" cy="210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4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Zelfbeschikkingstheorie Ryan &amp; </a:t>
            </a:r>
            <a:r>
              <a:rPr lang="nl-NL" dirty="0" err="1" smtClean="0"/>
              <a:t>Deci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Ryan &amp; </a:t>
            </a:r>
            <a:r>
              <a:rPr lang="nl-NL" dirty="0" err="1" smtClean="0"/>
              <a:t>Deci</a:t>
            </a:r>
            <a:r>
              <a:rPr lang="nl-NL" dirty="0" smtClean="0"/>
              <a:t> zeggen:</a:t>
            </a:r>
          </a:p>
          <a:p>
            <a:r>
              <a:rPr lang="nl-NL" dirty="0" smtClean="0"/>
              <a:t>Er zijn drie basisbehoeften: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Behoefte aan competitie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Behoefte aan autonomie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Behoefte aan verbondenheid</a:t>
            </a:r>
          </a:p>
          <a:p>
            <a:pPr marL="0" indent="0">
              <a:buNone/>
            </a:pPr>
            <a:r>
              <a:rPr lang="nl-NL" dirty="0" smtClean="0"/>
              <a:t>Jouw taak als begeleider?</a:t>
            </a:r>
          </a:p>
          <a:p>
            <a:pPr marL="0" indent="0">
              <a:buNone/>
            </a:pPr>
            <a:r>
              <a:rPr lang="nl-NL" dirty="0" smtClean="0"/>
              <a:t>Tegemoet komen aan deze drie basisbehoeften </a:t>
            </a:r>
          </a:p>
          <a:p>
            <a:pPr marL="0" indent="0">
              <a:buNone/>
            </a:pPr>
            <a:r>
              <a:rPr lang="nl-NL" dirty="0" smtClean="0"/>
              <a:t>Zo raakt de cliënt vanuit </a:t>
            </a:r>
            <a:r>
              <a:rPr lang="nl-NL" u="sng" dirty="0" smtClean="0"/>
              <a:t>zichzelf</a:t>
            </a:r>
            <a:r>
              <a:rPr lang="nl-NL" dirty="0" smtClean="0"/>
              <a:t> gemotiveerd</a:t>
            </a:r>
          </a:p>
          <a:p>
            <a:pPr marL="0" indent="0">
              <a:buNone/>
            </a:pPr>
            <a:r>
              <a:rPr lang="nl-NL" dirty="0" smtClean="0"/>
              <a:t>Dat werkt positief voor persoonlijke groei, integriteit en welzijn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7651" y="1930401"/>
            <a:ext cx="3724349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1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495" y="4322309"/>
            <a:ext cx="4266248" cy="283899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Behoefte aan competitie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429069"/>
            <a:ext cx="9341877" cy="3880773"/>
          </a:xfrm>
        </p:spPr>
        <p:txBody>
          <a:bodyPr/>
          <a:lstStyle/>
          <a:p>
            <a:r>
              <a:rPr lang="nl-NL" dirty="0" smtClean="0"/>
              <a:t>Het gevoel voldoende inzetbare capaciteiten te hebben </a:t>
            </a:r>
          </a:p>
          <a:p>
            <a:r>
              <a:rPr lang="nl-NL" dirty="0" smtClean="0"/>
              <a:t>Capaciteiten waarmee je iets kunt bereiken </a:t>
            </a:r>
          </a:p>
          <a:p>
            <a:r>
              <a:rPr lang="nl-NL" dirty="0" smtClean="0"/>
              <a:t>Invloed kunnen uitoefenen op je omgeving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 jou als begeleider is het belangrijk: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Vertrouwen te hebben in de cliënt en zijn mogelijkheden (pos. verwachtingen)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Geef dus positieve feedback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 voor uitdaging bij activiteiten en leermogelijkheden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155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130" y="2158395"/>
            <a:ext cx="6168390" cy="48955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Behoefte aan autonomie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0532"/>
            <a:ext cx="8596668" cy="3880773"/>
          </a:xfrm>
        </p:spPr>
        <p:txBody>
          <a:bodyPr/>
          <a:lstStyle/>
          <a:p>
            <a:r>
              <a:rPr lang="nl-NL" dirty="0" smtClean="0"/>
              <a:t>Geef cliënten de ruimte zelf keuzes te maken</a:t>
            </a:r>
            <a:endParaRPr lang="nl-NL" dirty="0"/>
          </a:p>
          <a:p>
            <a:r>
              <a:rPr lang="nl-NL" dirty="0" smtClean="0"/>
              <a:t>Maak duidelijk wat het doel is van de begeleiding of activiteit</a:t>
            </a:r>
          </a:p>
          <a:p>
            <a:r>
              <a:rPr lang="nl-NL" dirty="0" smtClean="0"/>
              <a:t>Laat cliënt zelf de doelen en resultaten bepalen</a:t>
            </a:r>
          </a:p>
          <a:p>
            <a:r>
              <a:rPr lang="nl-NL" dirty="0" smtClean="0"/>
              <a:t>Geef gepaste verantwoordelijkheid waarop cliënt aanspreekbaar is</a:t>
            </a:r>
          </a:p>
          <a:p>
            <a:r>
              <a:rPr lang="nl-NL" dirty="0" smtClean="0"/>
              <a:t>Moedig aan tot het nemen van initiatief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919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Behoefte aan verbondenheid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1343"/>
            <a:ext cx="8596668" cy="3880773"/>
          </a:xfrm>
        </p:spPr>
        <p:txBody>
          <a:bodyPr/>
          <a:lstStyle/>
          <a:p>
            <a:r>
              <a:rPr lang="nl-NL" dirty="0" smtClean="0"/>
              <a:t>Zorg dat cliënt zich gewaardeerd en geaccepteerd voelt</a:t>
            </a:r>
          </a:p>
          <a:p>
            <a:r>
              <a:rPr lang="nl-NL" dirty="0" smtClean="0"/>
              <a:t>Zorg dus voor positieve relatie</a:t>
            </a:r>
          </a:p>
          <a:p>
            <a:r>
              <a:rPr lang="nl-NL" dirty="0" smtClean="0"/>
              <a:t>Laat merken dat je de cliënt kent, herkent en bedankt voor wat hij doet.</a:t>
            </a:r>
          </a:p>
          <a:p>
            <a:r>
              <a:rPr lang="nl-NL" dirty="0" smtClean="0"/>
              <a:t>Steun cliënt als het niet goed gaat, stimuleer ontwikkeling en deelname aan sociale netwerken</a:t>
            </a:r>
          </a:p>
          <a:p>
            <a:r>
              <a:rPr lang="nl-NL" dirty="0" smtClean="0"/>
              <a:t>Luister naar cliënt en bevorder het geven van eigen mening</a:t>
            </a:r>
          </a:p>
          <a:p>
            <a:r>
              <a:rPr lang="nl-NL" dirty="0" smtClean="0"/>
              <a:t>Respecteer eigenheid cliënt en zorg voor goede sfeer bij samenwerking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63" y="4043174"/>
            <a:ext cx="5976937" cy="281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37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 emoties bij motivatie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Uit onderzoek van </a:t>
            </a:r>
            <a:r>
              <a:rPr lang="nl-NL" dirty="0" err="1" smtClean="0"/>
              <a:t>Isen</a:t>
            </a:r>
            <a:r>
              <a:rPr lang="nl-NL" dirty="0" smtClean="0"/>
              <a:t> en </a:t>
            </a:r>
            <a:r>
              <a:rPr lang="nl-NL" dirty="0" err="1" smtClean="0"/>
              <a:t>Reeve</a:t>
            </a:r>
            <a:r>
              <a:rPr lang="nl-NL" dirty="0" smtClean="0"/>
              <a:t> (2005) is gebleken dat positief ingestelde mensen zowel intrinsiek als extrinsiek gemotiveerd zijn. </a:t>
            </a:r>
          </a:p>
          <a:p>
            <a:r>
              <a:rPr lang="nl-NL" dirty="0" smtClean="0"/>
              <a:t>Vrolijke mensen willen namelijk hun goede humeur behouden en willen de leuke taak graag uitvoeren maar voelen zich ook verantwoordelijk om de saaie taak uit te voeren. </a:t>
            </a:r>
          </a:p>
          <a:p>
            <a:r>
              <a:rPr lang="nl-NL" dirty="0" smtClean="0"/>
              <a:t>Ze besteden daardoor meer tijd aan de vervelende taak dan deelnemers met een minder goed humeur. </a:t>
            </a:r>
          </a:p>
          <a:p>
            <a:r>
              <a:rPr lang="nl-NL" dirty="0" smtClean="0"/>
              <a:t>Emotie blijkt dus belangrijke rol te spelen bij motivatie.</a:t>
            </a:r>
          </a:p>
          <a:p>
            <a:pPr marL="0" indent="0">
              <a:buNone/>
            </a:pPr>
            <a:r>
              <a:rPr lang="nl-NL" dirty="0" smtClean="0"/>
              <a:t>*Wetenschappelijk onderzoek (</a:t>
            </a:r>
            <a:r>
              <a:rPr lang="nl-NL" smtClean="0"/>
              <a:t>pagina 255)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658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Zorg</a:t>
            </a:r>
          </a:p>
          <a:p>
            <a:r>
              <a:rPr lang="nl-NL" dirty="0"/>
              <a:t>Ga dan naar boek Methodiek en begeleiden</a:t>
            </a:r>
          </a:p>
          <a:p>
            <a:r>
              <a:rPr lang="nl-NL" dirty="0"/>
              <a:t>Naar VW thema 13</a:t>
            </a:r>
          </a:p>
          <a:p>
            <a:r>
              <a:rPr lang="nl-NL" dirty="0"/>
              <a:t>Maak opdracht </a:t>
            </a:r>
            <a:r>
              <a:rPr lang="nl-NL" dirty="0"/>
              <a:t>9</a:t>
            </a:r>
            <a:r>
              <a:rPr lang="nl-NL" dirty="0" smtClean="0"/>
              <a:t> </a:t>
            </a:r>
            <a:r>
              <a:rPr lang="nl-NL" dirty="0" smtClean="0"/>
              <a:t>&amp; </a:t>
            </a:r>
            <a:r>
              <a:rPr lang="nl-NL" dirty="0" smtClean="0"/>
              <a:t>10, </a:t>
            </a:r>
            <a:r>
              <a:rPr lang="nl-NL" dirty="0"/>
              <a:t>samen overleggen is prima</a:t>
            </a:r>
          </a:p>
          <a:p>
            <a:r>
              <a:rPr lang="nl-NL" dirty="0"/>
              <a:t>Sla je opdrachten goed op in je pc, is aan het eind van LP 6 je bewijs van inzet en voorwaarde om </a:t>
            </a:r>
            <a:r>
              <a:rPr lang="nl-NL" u="sng" dirty="0"/>
              <a:t>de toets </a:t>
            </a:r>
            <a:r>
              <a:rPr lang="nl-NL" dirty="0"/>
              <a:t>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23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377</Words>
  <Application>Microsoft Office PowerPoint</Application>
  <PresentationFormat>Breedbeeld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Begeleidingsplannen Deel 2</vt:lpstr>
      <vt:lpstr>Zelfbeschikkingstheorie Ryan &amp; Deci</vt:lpstr>
      <vt:lpstr>Behoefte aan competitie </vt:lpstr>
      <vt:lpstr>Behoefte aan autonomie </vt:lpstr>
      <vt:lpstr>Behoefte aan verbondenheid </vt:lpstr>
      <vt:lpstr>Rol emoties bij motivatie</vt:lpstr>
      <vt:lpstr>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Begeleidingsplannen Deel 2</dc:title>
  <dc:creator>Simon Poelman</dc:creator>
  <cp:lastModifiedBy>Simon Poelman</cp:lastModifiedBy>
  <cp:revision>5</cp:revision>
  <dcterms:created xsi:type="dcterms:W3CDTF">2019-01-15T18:12:39Z</dcterms:created>
  <dcterms:modified xsi:type="dcterms:W3CDTF">2019-01-15T18:54:27Z</dcterms:modified>
</cp:coreProperties>
</file>